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7" r:id="rId3"/>
    <p:sldId id="276" r:id="rId4"/>
    <p:sldId id="278" r:id="rId5"/>
    <p:sldId id="280" r:id="rId6"/>
    <p:sldId id="279" r:id="rId7"/>
    <p:sldId id="281" r:id="rId8"/>
    <p:sldId id="282" r:id="rId9"/>
    <p:sldId id="283" r:id="rId10"/>
    <p:sldId id="257" r:id="rId11"/>
    <p:sldId id="284" r:id="rId12"/>
    <p:sldId id="285" r:id="rId13"/>
    <p:sldId id="286" r:id="rId14"/>
    <p:sldId id="287" r:id="rId15"/>
    <p:sldId id="288" r:id="rId16"/>
    <p:sldId id="295" r:id="rId17"/>
    <p:sldId id="289" r:id="rId18"/>
    <p:sldId id="293" r:id="rId19"/>
    <p:sldId id="294" r:id="rId20"/>
    <p:sldId id="292" r:id="rId21"/>
    <p:sldId id="296" r:id="rId22"/>
    <p:sldId id="297" r:id="rId23"/>
    <p:sldId id="290" r:id="rId24"/>
    <p:sldId id="291" r:id="rId25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19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rcRect t="42733"/>
          <a:stretch>
            <a:fillRect/>
          </a:stretch>
        </p:blipFill>
        <p:spPr>
          <a:xfrm>
            <a:off x="-6350" y="-21458"/>
            <a:ext cx="9157335" cy="5187950"/>
          </a:xfrm>
          <a:prstGeom prst="rect">
            <a:avLst/>
          </a:prstGeom>
        </p:spPr>
      </p:pic>
      <p:pic>
        <p:nvPicPr>
          <p:cNvPr id="18" name="图片 17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98" y="402458"/>
            <a:ext cx="1897380" cy="4477226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54894" y="941341"/>
            <a:ext cx="506518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第二十一课  </a:t>
            </a:r>
            <a:r>
              <a:rPr lang="zh-CN" altLang="en-US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芦花鞋</a:t>
            </a:r>
          </a:p>
        </p:txBody>
      </p:sp>
      <p:sp>
        <p:nvSpPr>
          <p:cNvPr id="22" name="文本框 29"/>
          <p:cNvSpPr txBox="1">
            <a:spLocks noChangeArrowheads="1"/>
          </p:cNvSpPr>
          <p:nvPr/>
        </p:nvSpPr>
        <p:spPr bwMode="auto">
          <a:xfrm>
            <a:off x="3871595" y="3986424"/>
            <a:ext cx="4448810" cy="481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四年级下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10935" y="2544445"/>
            <a:ext cx="2058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36370" y="1931670"/>
            <a:ext cx="62706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祈祷   搓洗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疑惑  祈求</a:t>
            </a:r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污迹   遗憾   欣喜  向日葵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26790" y="211455"/>
            <a:ext cx="226822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认读词语</a:t>
            </a:r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21635" y="157480"/>
            <a:ext cx="3301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给加点字注音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445" y="1419860"/>
            <a:ext cx="76117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1.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那一年打大早，爷爷祈（  ）求上天，希望多下点雨。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6445" y="3221990"/>
            <a:ext cx="79927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2.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教室地面特别干净，一个小纸屑（   ）都没有。</a:t>
            </a:r>
          </a:p>
        </p:txBody>
      </p:sp>
      <p:sp>
        <p:nvSpPr>
          <p:cNvPr id="184" name=" 184"/>
          <p:cNvSpPr/>
          <p:nvPr/>
        </p:nvSpPr>
        <p:spPr>
          <a:xfrm>
            <a:off x="6580505" y="1969770"/>
            <a:ext cx="7556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184"/>
          <p:cNvSpPr/>
          <p:nvPr/>
        </p:nvSpPr>
        <p:spPr>
          <a:xfrm>
            <a:off x="1062990" y="4375150"/>
            <a:ext cx="7556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28840" y="1366520"/>
            <a:ext cx="650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qí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43075" y="3768725"/>
            <a:ext cx="825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xiè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57575" y="153670"/>
            <a:ext cx="222250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91565" y="1710690"/>
            <a:ext cx="6960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课文分几部分？请根据课文内容给每一个部分概括一个简要的小标题。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66440" y="1419860"/>
            <a:ext cx="2611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开心做鞋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3905" y="2364740"/>
            <a:ext cx="2611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2.集市卖鞋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96285" y="3257550"/>
            <a:ext cx="2611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3.卖自己鞋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3145" y="1706880"/>
            <a:ext cx="70783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快速浏览第一部分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开心做鞋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，边读边想芦花鞋是什么样子的？为什么要做芦花鞋？</a:t>
            </a: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1700" y="1706880"/>
            <a:ext cx="73501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将芦花搓进草绳，在编织成鞋。很厚实，想暖和的鸟窝。芦花鞋是家里一笔很重要的收入。</a:t>
            </a: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8495" y="1706880"/>
            <a:ext cx="40309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那鞋很厚实，像暖和和的鸟窝。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这句话在表达上有什么效果？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0475" y="1139190"/>
            <a:ext cx="3966210" cy="363156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29690" y="1706880"/>
            <a:ext cx="64846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作者运用了比喻的修辞方法，写出了芦花鞋既厚实又暖和的特点。</a:t>
            </a: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7075" y="989330"/>
            <a:ext cx="75799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在文章中，作者在描写芦花鞋时，使用 了比喻的修辞方法。你还发现了哪些这样的句子？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7075" y="3115310"/>
            <a:ext cx="75799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两双鞋，既像四只鸟窝，又像两对鸟。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7385" y="1141730"/>
            <a:ext cx="78098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这是家里的一笔收入，一笔很重要的收入，想到这笔收入，全家人都很兴奋，觉得心里亮堂堂的，未来的日子亮堂堂的。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文中的两个亮堂堂分别指的是什么？</a:t>
            </a: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5475" y="1115060"/>
            <a:ext cx="3394710" cy="372364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文本框 2"/>
          <p:cNvSpPr txBox="1"/>
          <p:nvPr/>
        </p:nvSpPr>
        <p:spPr>
          <a:xfrm>
            <a:off x="291465" y="1681480"/>
            <a:ext cx="52616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这本书是曹文轩教授所著的《青铜葵花》。今天我们就来学习《青铜葵花》的第四章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芦花鞋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03630" y="1706880"/>
            <a:ext cx="71513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第一个亮堂堂指的是一家人一想到可以通过卖鞋子得到一笔收入，赶到特别开心。</a:t>
            </a: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58875" y="1972945"/>
            <a:ext cx="7151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第二个亮堂堂指的是一家人对未来的美好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生活充满了信心。</a:t>
            </a: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2032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82390" y="201930"/>
            <a:ext cx="137287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小结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2630" y="1601470"/>
            <a:ext cx="76981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青铜虽然希望上学，但他仍然狠不下心。把上学的机会留给了收养的妹妹，这一百零一双芦花鞋象征着浓浓的爱和浓浓的亲情。</a:t>
            </a: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04260" y="160655"/>
            <a:ext cx="1508125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4630" y="2129155"/>
            <a:ext cx="6271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朗读课文，感受文章背后的亲情。</a:t>
            </a: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rcRect t="42733"/>
          <a:stretch>
            <a:fillRect/>
          </a:stretch>
        </p:blipFill>
        <p:spPr>
          <a:xfrm>
            <a:off x="0" y="-21458"/>
            <a:ext cx="9157335" cy="5187950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39085" y="1351915"/>
            <a:ext cx="3794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545" y="3086100"/>
            <a:ext cx="5022850" cy="177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800" y="1409700"/>
            <a:ext cx="2240280" cy="295338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2"/>
          <p:cNvSpPr txBox="1"/>
          <p:nvPr/>
        </p:nvSpPr>
        <p:spPr>
          <a:xfrm>
            <a:off x="3553460" y="149860"/>
            <a:ext cx="226695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1775" y="1179195"/>
            <a:ext cx="68599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曹文轩，1954年1月出生于江苏盐城，中国儿童文学作家。1977年毕业于北京大学中文系并留校任教。任北京作家协会副主席，当代文学教研室主任、中国作家协会儿童文学委员会委员。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3"/>
          <a:srcRect b="4256"/>
          <a:stretch>
            <a:fillRect/>
          </a:stretch>
        </p:blipFill>
        <p:spPr>
          <a:xfrm>
            <a:off x="-825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56260" y="1141095"/>
            <a:ext cx="80308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1991年，推出小说《山羊不吃天堂草》。1997年，出版小说《草房子》，并担任改编电影编剧。1999年，出版小说《根鸟》。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2005年，推出小说《青铜葵花》。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3280" y="973455"/>
            <a:ext cx="4383405" cy="401510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文本框 6"/>
          <p:cNvSpPr txBox="1"/>
          <p:nvPr/>
        </p:nvSpPr>
        <p:spPr>
          <a:xfrm>
            <a:off x="585470" y="1052195"/>
            <a:ext cx="40678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仔细观察画面，你看到了什么？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0530" y="2499995"/>
            <a:ext cx="42227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一片芦苇荡，一条小船，一个男孩，一个女孩，一头水牛。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635" y="-1270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60750" y="149860"/>
            <a:ext cx="222250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人物简介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005" y="1337945"/>
            <a:ext cx="58648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葵花来自城市，她爸爸是艺术家，最喜欢向日葵，所以给女儿取名叫葵花。他们来到麦地，可爸爸却不幸落水身亡。葵花后来被青铜一家收养。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5865" y="1282700"/>
            <a:ext cx="2750185" cy="30861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65480" y="1283970"/>
            <a:ext cx="52139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青铜在一次大火中说不出了话，便成了哑巴。自从葵花被他们家收养以后，青铜对妹妹葵花特别好。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2780" y="1051560"/>
            <a:ext cx="3171190" cy="346265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30575" y="157480"/>
            <a:ext cx="247650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初读课文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770" y="1706880"/>
            <a:ext cx="77450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自由读课文，要求读准字音，读通句子。边读边想，课文讲了一件什么事。</a:t>
            </a: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rcRect b="4256"/>
          <a:stretch>
            <a:fillRect/>
          </a:stretch>
        </p:blipFill>
        <p:spPr>
          <a:xfrm>
            <a:off x="-3810" y="-1270"/>
            <a:ext cx="9145270" cy="5169535"/>
          </a:xfrm>
          <a:prstGeom prst="rect">
            <a:avLst/>
          </a:prstGeom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5004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8955" y="1153160"/>
            <a:ext cx="80867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青铜一家人做芦花鞋。有一天下着大雪，家人劝青铜别去卖鞋了，可青铜偏要去。不料有几个人把还剩下的芦花鞋全部买去，最后青铜把自己脚上的鞋卖给了一个喜欢芦花鞋的人。</a:t>
            </a: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WPS 演示</Application>
  <PresentationFormat>全屏显示(16:9)</PresentationFormat>
  <Paragraphs>43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lenovop</cp:lastModifiedBy>
  <cp:revision>8</cp:revision>
  <dcterms:created xsi:type="dcterms:W3CDTF">2019-10-30T02:48:00Z</dcterms:created>
  <dcterms:modified xsi:type="dcterms:W3CDTF">2021-01-11T02:51:44Z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